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  <p:sldId id="259" r:id="rId7"/>
    <p:sldId id="258" r:id="rId8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ransformers Summit 2025 | Speaker post" id="{4B4B9E20-6466-6849-8ABA-88FC8B72EEC8}">
          <p14:sldIdLst>
            <p14:sldId id="256"/>
            <p14:sldId id="257"/>
            <p14:sldId id="259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E46"/>
    <a:srgbClr val="28FF52"/>
    <a:srgbClr val="0CC1E3"/>
    <a:srgbClr val="133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B163EB-5B18-6F86-669C-E81FD51CFFEE}" v="22" dt="2025-03-10T20:14:11.450"/>
    <p1510:client id="{67547792-DC40-337F-DD9E-DDA45224999C}" v="143" dt="2025-03-10T20:00:27.8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ARIDA BOAVIDA" userId="S::e350481@edp.pt::2346ffcf-4cf2-46db-9caf-4e284dedd335" providerId="AD" clId="Web-{63B163EB-5B18-6F86-669C-E81FD51CFFEE}"/>
    <pc:docChg chg="modSld">
      <pc:chgData name="MARGARIDA BOAVIDA" userId="S::e350481@edp.pt::2346ffcf-4cf2-46db-9caf-4e284dedd335" providerId="AD" clId="Web-{63B163EB-5B18-6F86-669C-E81FD51CFFEE}" dt="2025-03-10T20:14:11.450" v="10" actId="20577"/>
      <pc:docMkLst>
        <pc:docMk/>
      </pc:docMkLst>
      <pc:sldChg chg="modSp">
        <pc:chgData name="MARGARIDA BOAVIDA" userId="S::e350481@edp.pt::2346ffcf-4cf2-46db-9caf-4e284dedd335" providerId="AD" clId="Web-{63B163EB-5B18-6F86-669C-E81FD51CFFEE}" dt="2025-03-10T20:14:11.450" v="10" actId="20577"/>
        <pc:sldMkLst>
          <pc:docMk/>
          <pc:sldMk cId="1335659127" sldId="256"/>
        </pc:sldMkLst>
        <pc:spChg chg="mod">
          <ac:chgData name="MARGARIDA BOAVIDA" userId="S::e350481@edp.pt::2346ffcf-4cf2-46db-9caf-4e284dedd335" providerId="AD" clId="Web-{63B163EB-5B18-6F86-669C-E81FD51CFFEE}" dt="2025-03-10T20:14:11.450" v="10" actId="20577"/>
          <ac:spMkLst>
            <pc:docMk/>
            <pc:sldMk cId="1335659127" sldId="256"/>
            <ac:spMk id="25" creationId="{CC9361FA-5703-D88D-BEF8-B8CD30BFDC5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PT"/>
              <a:t>Clique para editar o estilo de subtítulo do Modelo Global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7602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81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124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255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8126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58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6"/>
            <a:ext cx="5915025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789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76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6157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6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4300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6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0341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6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897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E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ixaDeTexto 24">
            <a:extLst>
              <a:ext uri="{FF2B5EF4-FFF2-40B4-BE49-F238E27FC236}">
                <a16:creationId xmlns:a16="http://schemas.microsoft.com/office/drawing/2014/main" id="{CC9361FA-5703-D88D-BEF8-B8CD30BFDC52}"/>
              </a:ext>
            </a:extLst>
          </p:cNvPr>
          <p:cNvSpPr txBox="1"/>
          <p:nvPr/>
        </p:nvSpPr>
        <p:spPr>
          <a:xfrm>
            <a:off x="205637" y="857125"/>
            <a:ext cx="6306467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Pre-event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post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suggestion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:</a:t>
            </a:r>
          </a:p>
          <a:p>
            <a:endParaRPr lang="pt-PT" sz="1400">
              <a:solidFill>
                <a:srgbClr val="212E46"/>
              </a:solidFill>
              <a:highlight>
                <a:srgbClr val="28FF52"/>
              </a:highlight>
              <a:latin typeface="FT Base" pitchFamily="2" charset="77"/>
              <a:ea typeface="Roboto" panose="02000000000000000000" pitchFamily="2" charset="0"/>
            </a:endParaRPr>
          </a:p>
          <a:p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Please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follow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these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steps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Slide 2:</a:t>
            </a:r>
            <a:b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Transfer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Transformers</a:t>
            </a:r>
            <a:r>
              <a:rPr lang="pt-PT" sz="1100" i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Summit</a:t>
            </a:r>
            <a:r>
              <a:rPr lang="pt-PT" sz="1100" i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 2025 Social Media Post_Speaker.pptx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file to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computer</a:t>
            </a:r>
            <a:endParaRPr lang="pt-PT" sz="1100">
              <a:solidFill>
                <a:schemeClr val="bg1"/>
              </a:solidFill>
              <a:latin typeface="Roboto"/>
              <a:ea typeface="Roboto"/>
              <a:cs typeface="Roboto"/>
            </a:endParaRPr>
          </a:p>
          <a:p>
            <a:pPr marL="228600" indent="-228600">
              <a:buAutoNum type="arabicPeriod"/>
            </a:pP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Replace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placeholder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with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photo</a:t>
            </a:r>
            <a:endParaRPr lang="pt-PT" err="1">
              <a:solidFill>
                <a:schemeClr val="bg1"/>
              </a:solidFill>
              <a:latin typeface="Roboto"/>
              <a:ea typeface="Roboto"/>
              <a:cs typeface="Roboto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Click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on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image</a:t>
            </a:r>
            <a:r>
              <a:rPr lang="pt-PT" sz="1100" b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placeholder</a:t>
            </a:r>
            <a:r>
              <a:rPr lang="pt-PT" sz="1100" b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in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template</a:t>
            </a:r>
            <a:endParaRPr lang="pt-PT" sz="1100">
              <a:solidFill>
                <a:schemeClr val="bg1"/>
              </a:solidFill>
              <a:latin typeface="Roboto"/>
              <a:ea typeface="Roboto"/>
              <a:cs typeface="Roboto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Go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Insert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&gt;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&gt;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Upload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from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computer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(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drag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drop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logo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into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place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Resize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position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logo as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needed</a:t>
            </a: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Save as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image</a:t>
            </a: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File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&gt;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Export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&gt;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Select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PNG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JPEG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as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format</a:t>
            </a:r>
            <a:endParaRPr lang="pt-PT" sz="11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Before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saving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choose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“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Just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this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one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” 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export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current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slide</a:t>
            </a:r>
            <a:endParaRPr lang="pt-PT" sz="11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social media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Upload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customized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LinkedIn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copy</a:t>
            </a: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E009C703-DE96-1321-7C76-C88A73AAF4A3}"/>
              </a:ext>
            </a:extLst>
          </p:cNvPr>
          <p:cNvSpPr txBox="1"/>
          <p:nvPr/>
        </p:nvSpPr>
        <p:spPr>
          <a:xfrm>
            <a:off x="202026" y="329609"/>
            <a:ext cx="624724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Instructions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to customize &amp;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save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your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social media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post</a:t>
            </a:r>
            <a:endParaRPr lang="pt-PT" sz="1900">
              <a:solidFill>
                <a:schemeClr val="bg1"/>
              </a:solidFill>
              <a:latin typeface="FT Base" pitchFamily="2" charset="77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3F713D61-0500-D353-F521-62040BED8DCF}"/>
              </a:ext>
            </a:extLst>
          </p:cNvPr>
          <p:cNvSpPr txBox="1"/>
          <p:nvPr/>
        </p:nvSpPr>
        <p:spPr>
          <a:xfrm>
            <a:off x="201976" y="3786298"/>
            <a:ext cx="452415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err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Suggested</a:t>
            </a:r>
            <a:r>
              <a:rPr lang="pt-PT" sz="1100" b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copy</a:t>
            </a:r>
            <a:r>
              <a:rPr lang="pt-PT" sz="1100" b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:</a:t>
            </a:r>
          </a:p>
          <a:p>
            <a:endParaRPr lang="pt-PT" sz="18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/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I'm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honored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speaking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@EDP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Renewables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North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America's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Transformers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Summit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2025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next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week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 Amelia Island, Florida. I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looking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forward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insights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[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Insert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session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topic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]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fellow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industry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leaders,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including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[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"@"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Panelists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Moderator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]. ​</a:t>
            </a:r>
          </a:p>
          <a:p>
            <a:pPr algn="l" rtl="0"/>
            <a:b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Together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building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more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resilient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just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energy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future. ​</a:t>
            </a:r>
          </a:p>
          <a:p>
            <a:pPr algn="l" rtl="0"/>
            <a:b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#TransformersSummit2025 #EDPRNA​</a:t>
            </a:r>
          </a:p>
          <a:p>
            <a:endParaRPr lang="pt-PT"/>
          </a:p>
        </p:txBody>
      </p:sp>
      <p:cxnSp>
        <p:nvCxnSpPr>
          <p:cNvPr id="33" name="Conexão Reta 32">
            <a:extLst>
              <a:ext uri="{FF2B5EF4-FFF2-40B4-BE49-F238E27FC236}">
                <a16:creationId xmlns:a16="http://schemas.microsoft.com/office/drawing/2014/main" id="{6E506D0E-8DC3-B64D-9FF5-F8902FA3BECC}"/>
              </a:ext>
            </a:extLst>
          </p:cNvPr>
          <p:cNvCxnSpPr>
            <a:cxnSpLocks/>
          </p:cNvCxnSpPr>
          <p:nvPr/>
        </p:nvCxnSpPr>
        <p:spPr>
          <a:xfrm>
            <a:off x="268473" y="3553771"/>
            <a:ext cx="6180793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xão Reta Unidirecional 41">
            <a:extLst>
              <a:ext uri="{FF2B5EF4-FFF2-40B4-BE49-F238E27FC236}">
                <a16:creationId xmlns:a16="http://schemas.microsoft.com/office/drawing/2014/main" id="{4208BE4F-1708-8139-97E5-16AED5B8D53F}"/>
              </a:ext>
            </a:extLst>
          </p:cNvPr>
          <p:cNvCxnSpPr>
            <a:cxnSpLocks/>
          </p:cNvCxnSpPr>
          <p:nvPr/>
        </p:nvCxnSpPr>
        <p:spPr>
          <a:xfrm>
            <a:off x="5025375" y="6624086"/>
            <a:ext cx="1598709" cy="0"/>
          </a:xfrm>
          <a:prstGeom prst="straightConnector1">
            <a:avLst/>
          </a:prstGeom>
          <a:ln>
            <a:solidFill>
              <a:srgbClr val="28FF5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38F2590-4E50-5991-6F55-A878801DD730}"/>
              </a:ext>
            </a:extLst>
          </p:cNvPr>
          <p:cNvSpPr txBox="1"/>
          <p:nvPr/>
        </p:nvSpPr>
        <p:spPr>
          <a:xfrm>
            <a:off x="4944907" y="3671073"/>
            <a:ext cx="6565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Example</a:t>
            </a:r>
            <a:r>
              <a:rPr lang="pt-PT" sz="9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22E53F90-B0FC-C7A1-255D-41001F690D61}"/>
              </a:ext>
            </a:extLst>
          </p:cNvPr>
          <p:cNvGrpSpPr/>
          <p:nvPr/>
        </p:nvGrpSpPr>
        <p:grpSpPr>
          <a:xfrm>
            <a:off x="5025375" y="3976796"/>
            <a:ext cx="1149913" cy="2450781"/>
            <a:chOff x="5025375" y="4088243"/>
            <a:chExt cx="1149913" cy="2450781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FE293FA4-A91B-EF38-B987-DE2C1B8B2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9815" y="5144921"/>
              <a:ext cx="1145473" cy="1394103"/>
            </a:xfrm>
            <a:prstGeom prst="rect">
              <a:avLst/>
            </a:prstGeom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E7A1163-448F-4AC4-1871-54890F265443}"/>
                </a:ext>
              </a:extLst>
            </p:cNvPr>
            <p:cNvSpPr/>
            <p:nvPr/>
          </p:nvSpPr>
          <p:spPr>
            <a:xfrm>
              <a:off x="5273187" y="5295667"/>
              <a:ext cx="796788" cy="786155"/>
            </a:xfrm>
            <a:prstGeom prst="ellipse">
              <a:avLst/>
            </a:prstGeom>
            <a:noFill/>
            <a:ln>
              <a:solidFill>
                <a:srgbClr val="28FF5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highlight>
                  <a:srgbClr val="28FF52"/>
                </a:highlight>
              </a:endParaRPr>
            </a:p>
          </p:txBody>
        </p:sp>
        <p:pic>
          <p:nvPicPr>
            <p:cNvPr id="7" name="Imagem 6" descr="Uma imagem com texto, captura de ecrã, Tipo de letra, Página web&#10;&#10;Os conteúdos gerados por IA poderão estar incorretos.">
              <a:extLst>
                <a:ext uri="{FF2B5EF4-FFF2-40B4-BE49-F238E27FC236}">
                  <a16:creationId xmlns:a16="http://schemas.microsoft.com/office/drawing/2014/main" id="{A7DFFAEA-DE0F-4989-F18A-EE0D08475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5375" y="4088243"/>
              <a:ext cx="1145473" cy="1056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5659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86C2F-29C9-8B98-DA73-89FF1BDCC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captura de ecrã, Tipo de letra, logótipo&#10;&#10;Os conteúdos gerados por IA poderão estar incorretos.">
            <a:extLst>
              <a:ext uri="{FF2B5EF4-FFF2-40B4-BE49-F238E27FC236}">
                <a16:creationId xmlns:a16="http://schemas.microsoft.com/office/drawing/2014/main" id="{AFB6961B-D5EB-B00C-C250-D930D2F22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5" name="Imagem 4" descr="Uma imagem com captura de ecrã&#10;&#10;Os conteúdos gerados por IA poderão estar incorretos.">
            <a:extLst>
              <a:ext uri="{FF2B5EF4-FFF2-40B4-BE49-F238E27FC236}">
                <a16:creationId xmlns:a16="http://schemas.microsoft.com/office/drawing/2014/main" id="{BF59E37A-A619-B2B6-9108-D5C4260B9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656" y="1329364"/>
            <a:ext cx="3838353" cy="383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0731D-C273-9F35-A4EF-F5369BCD3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, captura de ecrã, logótipo, cartão de visita&#10;&#10;Os conteúdos gerados por IA poderão estar incorretos.">
            <a:extLst>
              <a:ext uri="{FF2B5EF4-FFF2-40B4-BE49-F238E27FC236}">
                <a16:creationId xmlns:a16="http://schemas.microsoft.com/office/drawing/2014/main" id="{8B8D48D2-5D30-3C3A-3071-B120A7CF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7" name="Imagem 6" descr="Uma imagem com captura de ecrã, céu&#10;&#10;Os conteúdos gerados por IA poderão estar incorretos.">
            <a:extLst>
              <a:ext uri="{FF2B5EF4-FFF2-40B4-BE49-F238E27FC236}">
                <a16:creationId xmlns:a16="http://schemas.microsoft.com/office/drawing/2014/main" id="{2AA57DEA-B1C2-E90E-8765-4F132428D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733" y="1875169"/>
            <a:ext cx="2571856" cy="360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41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E4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034082-6F93-B0C8-FFFC-74EEF9922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ixaDeTexto 24">
            <a:extLst>
              <a:ext uri="{FF2B5EF4-FFF2-40B4-BE49-F238E27FC236}">
                <a16:creationId xmlns:a16="http://schemas.microsoft.com/office/drawing/2014/main" id="{B04C442A-A745-A79B-9947-3D68C4FA534A}"/>
              </a:ext>
            </a:extLst>
          </p:cNvPr>
          <p:cNvSpPr txBox="1"/>
          <p:nvPr/>
        </p:nvSpPr>
        <p:spPr>
          <a:xfrm>
            <a:off x="205637" y="857125"/>
            <a:ext cx="630646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Post-event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post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suggestion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:</a:t>
            </a:r>
          </a:p>
          <a:p>
            <a:endParaRPr lang="pt-PT" sz="1400">
              <a:solidFill>
                <a:srgbClr val="212E46"/>
              </a:solidFill>
              <a:highlight>
                <a:srgbClr val="28FF52"/>
              </a:highlight>
              <a:latin typeface="FT Base" pitchFamily="2" charset="77"/>
              <a:ea typeface="Roboto" panose="02000000000000000000" pitchFamily="2" charset="0"/>
            </a:endParaRPr>
          </a:p>
          <a:p>
            <a:pPr>
              <a:spcAft>
                <a:spcPts val="600"/>
              </a:spcAft>
            </a:pP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post-event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update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recommend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using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more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photographs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taken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venue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These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images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will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shared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after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event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Select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dynamic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engaging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photos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reflect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personal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/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company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involvement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whether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showcasing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/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interactions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44C9B9C4-6714-5FCA-EC79-1BB2B62C59EB}"/>
              </a:ext>
            </a:extLst>
          </p:cNvPr>
          <p:cNvSpPr txBox="1"/>
          <p:nvPr/>
        </p:nvSpPr>
        <p:spPr>
          <a:xfrm>
            <a:off x="202026" y="329609"/>
            <a:ext cx="624724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Instructions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to customize &amp;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save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your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social media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post</a:t>
            </a:r>
            <a:endParaRPr lang="pt-PT" sz="1900">
              <a:solidFill>
                <a:schemeClr val="bg1"/>
              </a:solidFill>
              <a:latin typeface="FT Base" pitchFamily="2" charset="77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28BCFC2D-43B4-F2D2-FFF4-313668FC668D}"/>
              </a:ext>
            </a:extLst>
          </p:cNvPr>
          <p:cNvSpPr txBox="1"/>
          <p:nvPr/>
        </p:nvSpPr>
        <p:spPr>
          <a:xfrm>
            <a:off x="268476" y="3265258"/>
            <a:ext cx="45241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err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Suggested</a:t>
            </a:r>
            <a:r>
              <a:rPr lang="pt-PT" sz="1100" b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copy</a:t>
            </a:r>
            <a:r>
              <a:rPr lang="pt-PT" sz="1100" b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:</a:t>
            </a:r>
          </a:p>
          <a:p>
            <a:pPr algn="l" rtl="0"/>
            <a:endParaRPr lang="pt-PT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 fontAlgn="base">
              <a:lnSpc>
                <a:spcPts val="1200"/>
              </a:lnSpc>
            </a:pPr>
            <a:r>
              <a:rPr lang="en-US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Thank you to all who joined my session at @EDP Renewables North America's Transformers Summit 2025. ​</a:t>
            </a:r>
          </a:p>
          <a:p>
            <a:pPr algn="l" rtl="0" fontAlgn="base">
              <a:lnSpc>
                <a:spcPts val="1200"/>
              </a:lnSpc>
            </a:pPr>
            <a:endParaRPr lang="en-US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 fontAlgn="base">
              <a:lnSpc>
                <a:spcPts val="1200"/>
              </a:lnSpc>
            </a:pPr>
            <a:r>
              <a:rPr lang="en-US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One of the key takeaways I gain from this year's summit was [Insert key takeaway, quote, or insight]. 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​</a:t>
            </a:r>
          </a:p>
          <a:p>
            <a:pPr algn="l" rtl="0" fontAlgn="base">
              <a:lnSpc>
                <a:spcPts val="1200"/>
              </a:lnSpc>
            </a:pPr>
            <a:endParaRPr lang="en-US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 fontAlgn="base">
              <a:lnSpc>
                <a:spcPts val="1200"/>
              </a:lnSpc>
            </a:pPr>
            <a:r>
              <a:rPr lang="en-US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 are at a pivotal moment in America's renewable energy landscape, and it’s inspiring to collaborate on shaping a more resilient and equitable energy future with industry leaders across the energy sector.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algn="l" rtl="0" fontAlgn="base">
              <a:lnSpc>
                <a:spcPts val="1200"/>
              </a:lnSpc>
            </a:pPr>
            <a:endParaRPr lang="pt-PT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 fontAlgn="base">
              <a:lnSpc>
                <a:spcPts val="1200"/>
              </a:lnSpc>
            </a:pP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#TransformersSummit2025 #EDPRNA</a:t>
            </a:r>
          </a:p>
        </p:txBody>
      </p:sp>
      <p:cxnSp>
        <p:nvCxnSpPr>
          <p:cNvPr id="33" name="Conexão Reta 32">
            <a:extLst>
              <a:ext uri="{FF2B5EF4-FFF2-40B4-BE49-F238E27FC236}">
                <a16:creationId xmlns:a16="http://schemas.microsoft.com/office/drawing/2014/main" id="{02BC46FD-A018-4B4D-DE0C-414E74D31CD4}"/>
              </a:ext>
            </a:extLst>
          </p:cNvPr>
          <p:cNvCxnSpPr>
            <a:cxnSpLocks/>
          </p:cNvCxnSpPr>
          <p:nvPr/>
        </p:nvCxnSpPr>
        <p:spPr>
          <a:xfrm>
            <a:off x="268476" y="2550619"/>
            <a:ext cx="6180793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0C77C323-2201-B0FE-7038-46FBEA0A0BFA}"/>
              </a:ext>
            </a:extLst>
          </p:cNvPr>
          <p:cNvSpPr txBox="1"/>
          <p:nvPr/>
        </p:nvSpPr>
        <p:spPr>
          <a:xfrm>
            <a:off x="4944907" y="2882091"/>
            <a:ext cx="65656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Example</a:t>
            </a:r>
            <a:r>
              <a:rPr lang="pt-PT" sz="7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  <a:endParaRPr lang="pt-PT" sz="9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617445B4-D482-6C79-3983-8F586CDFE5DE}"/>
              </a:ext>
            </a:extLst>
          </p:cNvPr>
          <p:cNvGrpSpPr/>
          <p:nvPr/>
        </p:nvGrpSpPr>
        <p:grpSpPr>
          <a:xfrm>
            <a:off x="5026161" y="3151570"/>
            <a:ext cx="1235676" cy="2913103"/>
            <a:chOff x="5026159" y="3246832"/>
            <a:chExt cx="1235676" cy="2913103"/>
          </a:xfrm>
        </p:grpSpPr>
        <p:pic>
          <p:nvPicPr>
            <p:cNvPr id="5" name="Imagem 4" descr="Uma imagem com vestuário, pessoa, Cara humana, texto&#10;&#10;Os conteúdos gerados por IA poderão estar incorretos.">
              <a:extLst>
                <a:ext uri="{FF2B5EF4-FFF2-40B4-BE49-F238E27FC236}">
                  <a16:creationId xmlns:a16="http://schemas.microsoft.com/office/drawing/2014/main" id="{246872CF-DF58-456C-9CF2-2E876F078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6159" y="4627314"/>
              <a:ext cx="1235676" cy="1532621"/>
            </a:xfrm>
            <a:prstGeom prst="rect">
              <a:avLst/>
            </a:prstGeom>
          </p:spPr>
        </p:pic>
        <p:pic>
          <p:nvPicPr>
            <p:cNvPr id="11" name="Imagem 10" descr="Uma imagem com texto, captura de ecrã, Tipo de letra, Página web&#10;&#10;Os conteúdos gerados por IA poderão estar incorretos.">
              <a:extLst>
                <a:ext uri="{FF2B5EF4-FFF2-40B4-BE49-F238E27FC236}">
                  <a16:creationId xmlns:a16="http://schemas.microsoft.com/office/drawing/2014/main" id="{146A028C-37F0-293A-4F6C-41DDFD717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6159" y="3246832"/>
              <a:ext cx="1235676" cy="13804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68444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5a8a0f-2205-4654-b194-15627288db7a">
      <Terms xmlns="http://schemas.microsoft.com/office/infopath/2007/PartnerControls"/>
    </lcf76f155ced4ddcb4097134ff3c332f>
    <TaxCatchAll xmlns="11edb57a-3b1c-417c-b67f-5984b4f8fc8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4D1BD3CC5D1E46A360CE4C5B7299C3" ma:contentTypeVersion="18" ma:contentTypeDescription="Create a new document." ma:contentTypeScope="" ma:versionID="4b0283f26d90b61b4af56c07103fe5af">
  <xsd:schema xmlns:xsd="http://www.w3.org/2001/XMLSchema" xmlns:xs="http://www.w3.org/2001/XMLSchema" xmlns:p="http://schemas.microsoft.com/office/2006/metadata/properties" xmlns:ns2="aa5a8a0f-2205-4654-b194-15627288db7a" xmlns:ns3="11edb57a-3b1c-417c-b67f-5984b4f8fc83" targetNamespace="http://schemas.microsoft.com/office/2006/metadata/properties" ma:root="true" ma:fieldsID="a84eb0e316bf2dd0fb4b3d708a19ccb5" ns2:_="" ns3:_="">
    <xsd:import namespace="aa5a8a0f-2205-4654-b194-15627288db7a"/>
    <xsd:import namespace="11edb57a-3b1c-417c-b67f-5984b4f8fc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5a8a0f-2205-4654-b194-15627288db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3fef0e-ad1e-4996-aa84-7ac1ebeb22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edb57a-3b1c-417c-b67f-5984b4f8fc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9b74a93-4290-4eeb-bea8-40d488b14128}" ma:internalName="TaxCatchAll" ma:showField="CatchAllData" ma:web="11edb57a-3b1c-417c-b67f-5984b4f8fc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1448AB-B866-4436-A13F-8229C55CA117}">
  <ds:schemaRefs>
    <ds:schemaRef ds:uri="11edb57a-3b1c-417c-b67f-5984b4f8fc83"/>
    <ds:schemaRef ds:uri="aa5a8a0f-2205-4654-b194-15627288db7a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0EA98CC-E837-49A9-96A5-F78FE01A5962}">
  <ds:schemaRefs>
    <ds:schemaRef ds:uri="11edb57a-3b1c-417c-b67f-5984b4f8fc83"/>
    <ds:schemaRef ds:uri="aa5a8a0f-2205-4654-b194-15627288db7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27E8B22-DB9C-4B69-84BB-0B9ADED893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Tema do Office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MARGARIDA BOAVIDA</dc:creator>
  <cp:revision>1</cp:revision>
  <dcterms:created xsi:type="dcterms:W3CDTF">2025-02-21T16:34:18Z</dcterms:created>
  <dcterms:modified xsi:type="dcterms:W3CDTF">2025-03-10T20:14:17Z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811530c-902c-4b75-8616-d6c82cd1332a_Enabled">
    <vt:lpwstr>true</vt:lpwstr>
  </property>
  <property fmtid="{D5CDD505-2E9C-101B-9397-08002B2CF9AE}" pid="3" name="MSIP_Label_9811530c-902c-4b75-8616-d6c82cd1332a_SetDate">
    <vt:lpwstr>2025-02-21T18:01:30Z</vt:lpwstr>
  </property>
  <property fmtid="{D5CDD505-2E9C-101B-9397-08002B2CF9AE}" pid="4" name="MSIP_Label_9811530c-902c-4b75-8616-d6c82cd1332a_Method">
    <vt:lpwstr>Standard</vt:lpwstr>
  </property>
  <property fmtid="{D5CDD505-2E9C-101B-9397-08002B2CF9AE}" pid="5" name="MSIP_Label_9811530c-902c-4b75-8616-d6c82cd1332a_Name">
    <vt:lpwstr>9811530c-902c-4b75-8616-d6c82cd1332a</vt:lpwstr>
  </property>
  <property fmtid="{D5CDD505-2E9C-101B-9397-08002B2CF9AE}" pid="6" name="MSIP_Label_9811530c-902c-4b75-8616-d6c82cd1332a_SiteId">
    <vt:lpwstr>bf86fbdb-f8c2-440e-923c-05a60dc2bc9b</vt:lpwstr>
  </property>
  <property fmtid="{D5CDD505-2E9C-101B-9397-08002B2CF9AE}" pid="7" name="MSIP_Label_9811530c-902c-4b75-8616-d6c82cd1332a_ActionId">
    <vt:lpwstr>c9fe40fa-7cde-4f68-b635-9676a1a48dd5</vt:lpwstr>
  </property>
  <property fmtid="{D5CDD505-2E9C-101B-9397-08002B2CF9AE}" pid="8" name="MSIP_Label_9811530c-902c-4b75-8616-d6c82cd1332a_ContentBits">
    <vt:lpwstr>0</vt:lpwstr>
  </property>
  <property fmtid="{D5CDD505-2E9C-101B-9397-08002B2CF9AE}" pid="9" name="MSIP_Label_9811530c-902c-4b75-8616-d6c82cd1332a_Tag">
    <vt:lpwstr>50, 3, 0, 1</vt:lpwstr>
  </property>
  <property fmtid="{D5CDD505-2E9C-101B-9397-08002B2CF9AE}" pid="10" name="ContentTypeId">
    <vt:lpwstr>0x010100784D1BD3CC5D1E46A360CE4C5B7299C3</vt:lpwstr>
  </property>
  <property fmtid="{D5CDD505-2E9C-101B-9397-08002B2CF9AE}" pid="11" name="MediaServiceImageTags">
    <vt:lpwstr/>
  </property>
</Properties>
</file>